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4" autoAdjust="0"/>
    <p:restoredTop sz="94660"/>
  </p:normalViewPr>
  <p:slideViewPr>
    <p:cSldViewPr snapToGrid="0">
      <p:cViewPr varScale="1">
        <p:scale>
          <a:sx n="54" d="100"/>
          <a:sy n="54" d="100"/>
        </p:scale>
        <p:origin x="114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65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2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07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2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08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68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07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9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3AA5C10-366B-460C-B5A3-2CA2A358FA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EE79FE7-BE1F-492D-AB37-49DB19C3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43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654200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관계 속에서 나는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48" y="2203509"/>
            <a:ext cx="5382883" cy="36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078831" y="25246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 smtClean="0"/>
              <a:t>인간관계 유형 </a:t>
            </a:r>
            <a:r>
              <a:rPr lang="en-US" altLang="ko-KR" sz="3200" b="1" dirty="0" smtClean="0"/>
              <a:t>– RODE </a:t>
            </a:r>
            <a:r>
              <a:rPr lang="ko-KR" altLang="en-US" sz="3200" b="1" dirty="0" smtClean="0"/>
              <a:t>검사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81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272716"/>
            <a:ext cx="9344025" cy="62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69" y="336885"/>
            <a:ext cx="10363200" cy="61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3" y="287866"/>
            <a:ext cx="11125199" cy="60113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190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9" y="494393"/>
            <a:ext cx="11160761" cy="60851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969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3" y="817107"/>
            <a:ext cx="11126950" cy="54396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642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2" y="626534"/>
            <a:ext cx="11540991" cy="56231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34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04801" y="2985023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 smtClean="0"/>
              <a:t>관계 속에서 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9984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113</TotalTime>
  <Words>12</Words>
  <Application>Microsoft Office PowerPoint</Application>
  <PresentationFormat>와이드스크린</PresentationFormat>
  <Paragraphs>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바탕</vt:lpstr>
      <vt:lpstr>Rockwell</vt:lpstr>
      <vt:lpstr>Rockwell Condensed</vt:lpstr>
      <vt:lpstr>Wingdings</vt:lpstr>
      <vt:lpstr>목판</vt:lpstr>
      <vt:lpstr>관계 속에서 나는?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관계 속에서 나는?</dc:title>
  <dc:creator>jeehyun</dc:creator>
  <cp:lastModifiedBy>jeehyun</cp:lastModifiedBy>
  <cp:revision>3</cp:revision>
  <dcterms:created xsi:type="dcterms:W3CDTF">2021-09-16T05:53:14Z</dcterms:created>
  <dcterms:modified xsi:type="dcterms:W3CDTF">2021-09-16T07:46:22Z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F:\2021_행복의언어\강의\행복의 언어_3_2.pptx</vt:lpwstr>
  </property>
</Properties>
</file>